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59" r:id="rId5"/>
    <p:sldId id="260" r:id="rId6"/>
    <p:sldId id="262" r:id="rId7"/>
    <p:sldId id="258" r:id="rId8"/>
    <p:sldId id="264" r:id="rId9"/>
    <p:sldId id="267" r:id="rId10"/>
    <p:sldId id="266" r:id="rId11"/>
    <p:sldId id="263" r:id="rId12"/>
    <p:sldId id="268" r:id="rId13"/>
    <p:sldId id="265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3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 snapToGrid="0" showGuides="1">
      <p:cViewPr varScale="1">
        <p:scale>
          <a:sx n="79" d="100"/>
          <a:sy n="79" d="100"/>
        </p:scale>
        <p:origin x="96" y="570"/>
      </p:cViewPr>
      <p:guideLst>
        <p:guide orient="horz" pos="1570"/>
        <p:guide pos="33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19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0C6BB-5FE2-4BD3-8493-CA81BC4C5E3F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A4E41-465E-4148-82F6-6AC621840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6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7D83B-EE4B-471A-9212-070AC4C118CA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8306B-38B5-4002-B1DC-272D07449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1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306B-38B5-4002-B1DC-272D074499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7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8306B-38B5-4002-B1DC-272D074499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6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8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2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8B22-EC4E-42D9-A8E1-93B52738BE2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1ECB2D-A17B-4898-AE98-1E98F2556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136" y="548640"/>
            <a:ext cx="8936736" cy="2243328"/>
          </a:xfrm>
          <a:effectLst/>
        </p:spPr>
        <p:txBody>
          <a:bodyPr anchor="ctr">
            <a:normAutofit/>
          </a:bodyPr>
          <a:lstStyle/>
          <a:p>
            <a:pPr marL="546100" algn="ctr" defTabSz="915988">
              <a:tabLst>
                <a:tab pos="8437563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– экспериментальная деятельность детей раннего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(от 2-3 лет )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832" y="3145536"/>
            <a:ext cx="6510528" cy="35844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работы: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</a:p>
          <a:p>
            <a:pPr marL="977900" indent="-977900"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Митрофанова Н.А.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Салманова О.А.</a:t>
            </a:r>
          </a:p>
          <a:p>
            <a:pPr algn="l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МБДОУ  ДС Улыбка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 2022 г.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2" y="3145536"/>
            <a:ext cx="494995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" y="274263"/>
            <a:ext cx="9339072" cy="194373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«Разноцветная вода» Задача: продолжить знакомить со свойствами воды (закрашивание)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0" y="2616897"/>
            <a:ext cx="2810698" cy="3710751"/>
          </a:xfrm>
        </p:spPr>
      </p:pic>
      <p:sp>
        <p:nvSpPr>
          <p:cNvPr id="7" name="Прямоугольник 6"/>
          <p:cNvSpPr/>
          <p:nvPr/>
        </p:nvSpPr>
        <p:spPr>
          <a:xfrm>
            <a:off x="6864096" y="3105835"/>
            <a:ext cx="4949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розрачная вода легко окрашивается в любой цвет.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подкрашенной воде можно спрятать игрушку.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68" y="2616897"/>
            <a:ext cx="3334727" cy="37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150" y="170688"/>
            <a:ext cx="8596668" cy="1789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«Поймай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рыбку» Цель: Закреплять умение пользоваться сачком. Развивать умение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-рать с водой, учить детей исследовать, анализировать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90" y="2261687"/>
            <a:ext cx="3673902" cy="43231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3" y="2240344"/>
            <a:ext cx="3553290" cy="4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9235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«Купание кукол» Задачи: Познакомить детей с предметами личной гигиены, дать понять, для чего они нужны  мыло, мыльница, мочалка, полотенце, таз. Учить детей называть свойства воды (холодная, горячая, теплая), основные цвета;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2492375"/>
            <a:ext cx="3157728" cy="403193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492374"/>
            <a:ext cx="3815778" cy="4031936"/>
          </a:xfrm>
        </p:spPr>
      </p:pic>
    </p:spTree>
    <p:extLst>
      <p:ext uri="{BB962C8B-B14F-4D97-AF65-F5344CB8AC3E}">
        <p14:creationId xmlns:p14="http://schemas.microsoft.com/office/powerpoint/2010/main" val="35413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76" y="609599"/>
            <a:ext cx="9363456" cy="15509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экспериментирования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Центр исследовательской деятельности «Маленький исследователь» 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2267712"/>
            <a:ext cx="9034272" cy="43891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уголке экспериментальной деятельности (мини-лаборатория, центр науки) выделены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для постоянной выставки, где размещаются коллекции и редкие предметы (раковины, камни, разновидности почвы, семена, кристаллы, перья и т.п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-Место для хранения материалов (природного, "бросового") - Место для проведения опытов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для неструктурированных материалов (песок, вода, опилки,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пенопласт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Приборы – помощники(весы, часы песочные, увеличительные стёкла, сито, водяная мельница, воронки, лопатки, формочки, посуда разных форм и объёмов и др.</a:t>
            </a:r>
          </a:p>
        </p:txBody>
      </p:sp>
    </p:spTree>
    <p:extLst>
      <p:ext uri="{BB962C8B-B14F-4D97-AF65-F5344CB8AC3E}">
        <p14:creationId xmlns:p14="http://schemas.microsoft.com/office/powerpoint/2010/main" val="10709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УГОЛОК ЭКСПЕРИМЕНТИРОВАНИЯ В ДЕТСКОМ САДУ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1955319"/>
            <a:ext cx="2779831" cy="229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6" y="4467914"/>
            <a:ext cx="1962150" cy="2225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94" y="4467914"/>
            <a:ext cx="2030727" cy="2194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60" y="4467914"/>
            <a:ext cx="2122501" cy="2225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3" y="4467914"/>
            <a:ext cx="2116634" cy="2225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955319"/>
            <a:ext cx="2962656" cy="2295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1955319"/>
            <a:ext cx="2706624" cy="23301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" y="2389631"/>
            <a:ext cx="9875520" cy="1382903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068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770" y="304800"/>
            <a:ext cx="8596668" cy="11094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Познаем окружающий мир через игру и эксперименты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2346070"/>
            <a:ext cx="4291584" cy="398154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8" y="2346069"/>
            <a:ext cx="4284834" cy="39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518" y="304800"/>
            <a:ext cx="8596668" cy="95097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568" y="1097280"/>
            <a:ext cx="9363456" cy="52059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некоторыми явлениями и свойствами неживой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навыки экспериментирования, умение делать простейшие выводы.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мелкую моторику рук, мышление, развивать речь детей, активизировать словарный запас Воспитательные: - воспитывать умение играть рядом, не мешая друг другу. Уточнить и закрепить правила безопасного поведения во время игр с камнями и песком, воспитывать аккуратность во время игр с водой, бережное отношение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19258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829" y="524255"/>
            <a:ext cx="9323811" cy="1968119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игр-экспериментов детям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предлагали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песок, воду, пробки,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 самые доступные материалы.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7" y="3138705"/>
            <a:ext cx="3545926" cy="2994026"/>
          </a:xfrm>
        </p:spPr>
      </p:pic>
      <p:sp>
        <p:nvSpPr>
          <p:cNvPr id="6" name="Прямоугольник 5"/>
          <p:cNvSpPr/>
          <p:nvPr/>
        </p:nvSpPr>
        <p:spPr>
          <a:xfrm>
            <a:off x="7083552" y="3138705"/>
            <a:ext cx="3096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развития познавательной активности детей в процессе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35" y="3138705"/>
            <a:ext cx="2729885" cy="29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42" y="97536"/>
            <a:ext cx="8596668" cy="163779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игр-экспериментов детям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предлагали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камушки, перо, гуашь, трубочки и т.д. самые доступные материалы.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9" y="1788477"/>
            <a:ext cx="1824408" cy="2331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72" y="4372610"/>
            <a:ext cx="1929776" cy="233133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58" y="1788477"/>
            <a:ext cx="1844355" cy="23636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14" y="1788477"/>
            <a:ext cx="2013362" cy="2363600"/>
          </a:xfr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12" y="4372610"/>
            <a:ext cx="2357193" cy="2225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6" y="1788477"/>
            <a:ext cx="2182368" cy="23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0832"/>
            <a:ext cx="8596668" cy="73152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5648"/>
            <a:ext cx="8596668" cy="45354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демонстрация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опытническо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экспериментальной деятельности.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проблемные вопросы, побуждающие познавательную и речевую активность; использование художественного слова.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экспериментирование, показ способов действий, совместные действия воспитателя и ребенка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Игровой: внезапное появление объекта, создание игровой ситуации, смена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15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518" y="524256"/>
            <a:ext cx="8596668" cy="75590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6" y="1280160"/>
            <a:ext cx="9351264" cy="50231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проявляют интерес ко всему, что происходит вокруг. В процессе опытнической деятельности воспитатель не только знакомит детей с природой, но и целенаправленно подводит детей к ее пониманию. Малышей интересует все новое, неизведанное. В детском саду развитие познавательного интереса осуществляется в играх, в общении, в деятельности. Опытно - экспериментальная деятельность позволяет объединить все виды деятельности и все стороны воспитания, развивает наблюдательность и пытливость ума, развивает стремление к познанию мира, не только в условиях ДОУ, но и дома с родителями. Благодаря проведению опытов у детей развивается познавательный интерес. Они учатся делать выводы,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сравнивать.</a:t>
            </a:r>
          </a:p>
        </p:txBody>
      </p:sp>
    </p:spTree>
    <p:extLst>
      <p:ext uri="{BB962C8B-B14F-4D97-AF65-F5344CB8AC3E}">
        <p14:creationId xmlns:p14="http://schemas.microsoft.com/office/powerpoint/2010/main" val="13350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48640"/>
            <a:ext cx="8596668" cy="73152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92375"/>
            <a:ext cx="8596668" cy="35489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познавательного интереса и наблюдательности. Обогащение словарного запаса и знаний детей о свойствах живой и неживой природы. </a:t>
            </a:r>
          </a:p>
        </p:txBody>
      </p:sp>
    </p:spTree>
    <p:extLst>
      <p:ext uri="{BB962C8B-B14F-4D97-AF65-F5344CB8AC3E}">
        <p14:creationId xmlns:p14="http://schemas.microsoft.com/office/powerpoint/2010/main" val="40342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316992"/>
            <a:ext cx="9351264" cy="1613408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«Тонет не тонет» Цель: Познакомить детей с легкими и тяжелыми предметами (одни остаются на поверхности воды, другие тонут)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2901696"/>
            <a:ext cx="3170819" cy="34991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6130" y="3556903"/>
            <a:ext cx="4184034" cy="21886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камни - они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тонет дерево и легкая пластмасса</a:t>
            </a:r>
          </a:p>
        </p:txBody>
      </p:sp>
    </p:spTree>
    <p:extLst>
      <p:ext uri="{BB962C8B-B14F-4D97-AF65-F5344CB8AC3E}">
        <p14:creationId xmlns:p14="http://schemas.microsoft.com/office/powerpoint/2010/main" val="3264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</TotalTime>
  <Words>604</Words>
  <Application>Microsoft Office PowerPoint</Application>
  <PresentationFormat>Широкоэкранный</PresentationFormat>
  <Paragraphs>49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Грань</vt:lpstr>
      <vt:lpstr>Опытно – экспериментальная деятельность детей раннего   возраста (от 2-3 лет )</vt:lpstr>
      <vt:lpstr>Познаем окружающий мир через игру и эксперименты</vt:lpstr>
      <vt:lpstr>Задачи: </vt:lpstr>
      <vt:lpstr>Для игр-экспериментов детям предлагали песок, воду, пробки, и т.д. самые доступные материалы.</vt:lpstr>
      <vt:lpstr>Для игр-экспериментов детям предлагали камушки, перо, гуашь, трубочки и т.д. самые доступные материалы.</vt:lpstr>
      <vt:lpstr>Методы и приемы:</vt:lpstr>
      <vt:lpstr>Актуальность:</vt:lpstr>
      <vt:lpstr>Ожидаемый результат:</vt:lpstr>
      <vt:lpstr>«Тонет не тонет» Цель: Познакомить детей с легкими и тяжелыми предметами (одни остаются на поверхности воды, другие тонут) </vt:lpstr>
      <vt:lpstr>«Разноцветная вода» Задача: продолжить знакомить со свойствами воды (закрашивание)</vt:lpstr>
      <vt:lpstr>Игра «Поймай рыбку» Цель: Закреплять умение пользоваться сачком. Развивать умение иг-рать с водой, учить детей исследовать, анализировать.</vt:lpstr>
      <vt:lpstr>Игра «Купание кукол» Задачи: Познакомить детей с предметами личной гигиены, дать понять, для чего они нужны  мыло, мыльница, мочалка, полотенце, таз. Учить детей называть свойства воды (холодная, горячая, теплая), основные цвета;</vt:lpstr>
      <vt:lpstr>Создание условий для детского экспериментирования ( Центр исследовательской деятельности «Маленький исследователь» )</vt:lpstr>
      <vt:lpstr>УГОЛОК ЭКСПЕРИМЕНТИРОВАНИЯ В ДЕТСКОМ САДУ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 – экспериментальная деятельность детей раннего   (возраста от 2-3 лет )</dc:title>
  <dc:creator>Пользователь</dc:creator>
  <cp:lastModifiedBy>Пользователь</cp:lastModifiedBy>
  <cp:revision>35</cp:revision>
  <dcterms:created xsi:type="dcterms:W3CDTF">2022-04-30T07:33:40Z</dcterms:created>
  <dcterms:modified xsi:type="dcterms:W3CDTF">2022-05-07T08:14:00Z</dcterms:modified>
</cp:coreProperties>
</file>